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2" r:id="rId3"/>
    <p:sldId id="267" r:id="rId4"/>
    <p:sldId id="268" r:id="rId5"/>
    <p:sldId id="288" r:id="rId6"/>
    <p:sldId id="285" r:id="rId7"/>
    <p:sldId id="273" r:id="rId8"/>
    <p:sldId id="270" r:id="rId9"/>
    <p:sldId id="289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60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53AFEA5-1786-4BBA-8957-CFD31EE5B65B}" type="datetimeFigureOut"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86EBA17-7530-4406-849B-772B53E26A2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EBA17-7530-4406-849B-772B53E26A2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556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2023 marks 35 years in Brampton of symphony orchestra – a legacy footprint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EBA17-7530-4406-849B-772B53E26A2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96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EBA17-7530-4406-849B-772B53E26A29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14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Dr. Samuel Tam – recently completed a doctorate at the U of T – experience including with the Canadian Opera Company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 champion for diversity, and a champion for youth and emerging professionals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EBA17-7530-4406-849B-772B53E26A29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6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 collaborate with others in the community – all of the brass players in this photo also play with the BCB, and most with Jazz Mechanics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We are catalyst for arts in </a:t>
            </a:r>
            <a:r>
              <a:rPr lang="en-US" dirty="0" err="1">
                <a:cs typeface="Calibri"/>
              </a:rPr>
              <a:t>brampton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EBA17-7530-4406-849B-772B53E26A29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7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An RB who has now graduated, is in univ, and still playing with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EBA17-7530-4406-849B-772B53E26A29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69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You all know about this, but when musicians are not actually playing, they are just people, making jokes, supporting each other. </a:t>
            </a:r>
            <a:r>
              <a:rPr lang="en-US" dirty="0" err="1">
                <a:cs typeface="Calibri"/>
              </a:rPr>
              <a:t>Etc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etc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Taran is now at u  of t, still playing with us</a:t>
            </a:r>
          </a:p>
          <a:p>
            <a:r>
              <a:rPr lang="en-US" dirty="0" err="1">
                <a:cs typeface="Calibri"/>
              </a:rPr>
              <a:t>Linds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Benjamin doctoral student at </a:t>
            </a:r>
            <a:r>
              <a:rPr lang="en-US" dirty="0" err="1">
                <a:cs typeface="Calibri"/>
              </a:rPr>
              <a:t>uof</a:t>
            </a:r>
            <a:r>
              <a:rPr lang="en-US" dirty="0">
                <a:cs typeface="Calibri"/>
              </a:rPr>
              <a:t> 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EBA17-7530-4406-849B-772B53E26A29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87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Marian turns 100 this February 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Opportunity to conduct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Womens</a:t>
            </a:r>
            <a:r>
              <a:rPr lang="en-US" dirty="0">
                <a:cs typeface="Calibri"/>
              </a:rPr>
              <a:t>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EBA17-7530-4406-849B-772B53E26A29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98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Marian turns 100 this February 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Opportunity to conduct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Womens</a:t>
            </a:r>
            <a:r>
              <a:rPr lang="en-US" dirty="0">
                <a:cs typeface="Calibri"/>
              </a:rPr>
              <a:t>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EBA17-7530-4406-849B-772B53E26A29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4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777F5-FE38-71DD-7489-6C697422D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12BB7-87F9-2BFD-586B-0338B4459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DF864-F9B5-83B5-8276-A8315575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C7504-A291-DFC5-AFD9-734A2115A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35510-077E-C76D-38C7-F171C083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23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1B8D2-B227-3FCF-7C77-132D0D880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82521-A67A-FD41-4C33-70444D4CE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D7E70-166B-F9A9-B28A-5AE0A5AD6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3700B-92AC-0083-662D-14A17EA6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D9AC8-9FB8-0F3D-62A0-6924ABE0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113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51E9E-D444-B10A-C3D6-D4CC24F5D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01E7C0-076A-9EF8-6CB7-6A620E49B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92DF6-FC00-734B-2240-8AA99A05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C8741-8BC8-A9E1-FDE1-DF8EFBD3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F63D4-4880-69F3-7ECC-D6EED76A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644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4B01-851C-3BDD-E3D3-C15B01F9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D71A7-F898-1351-6D6E-C0E3366AB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542F7-0131-65A8-AE5C-940989D1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2F512-07A4-C150-EAFB-CF92C39D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21F00-F376-212D-542A-83CAE637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5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AEBB-46DC-0A78-FDBE-E3721F82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7549A-BE11-AF50-E479-36B92F716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78244-AD74-1601-4B73-A5E775FE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7BDBE-F25C-3ED6-1C5B-9F29A3D3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9FD44-6188-1023-D22D-84CBE443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42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C74A8-DCAB-C380-544E-62C5A71C9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C2ED9-39D4-1D07-307D-91AA2E51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9C384-2F89-9CC6-622B-6E0B9B313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A51AB-F105-3277-E9FD-A41C8B7BF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E7C59-E087-C607-5867-05F5A07D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3D97C-54EC-F076-4F51-71C84C56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16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24D7-DE62-D699-607E-F088B4CE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3240D-0A25-0C28-F067-BF8C0D35E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6F61B-E870-1DA2-1B8F-3ED77CAB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EB71C4-6A69-AD1B-FDC7-EF65C4D01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62CC-7128-282E-CA6E-FBCD46B08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1C434B-859F-E77A-75B5-27CD0FF90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F6AA96-1ECD-FFBB-DFF4-8B4F13622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5C068F-C90A-CBD5-3406-E225AC1EA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111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813A-8086-0F11-1CDB-0E893CD3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1C56EF-1F12-8B10-6517-7EF7D5683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5FAA69-99DA-9E80-61FE-A904B1E7C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8E62D-0578-A77A-6F96-A840DE22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086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0F9F96-E88E-F39A-8F58-A4D4FD15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9CDB7-B5ED-0712-3906-C4E8592D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B8BF5-8C4F-247E-31E3-63009329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61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AA83C-5F31-414D-2E96-08BB39555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BB25F-B78A-7756-D600-2916D525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6BB18-1AE1-7B47-535E-1406CDE7B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AB00A-D4B8-192C-0AC0-2F03BF39F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CBD47-31A6-8551-7BF0-FE5A240C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D572E-9560-5027-8697-4253EBC2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12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8E75-945C-8727-7ABD-C6A1262F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7C68F-E5F3-1485-53D3-600D4B5E5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7ADD7-B67B-6C85-BB1B-5C7ECAC48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042B6-0275-E1AE-9762-401EF490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E1E25-FCC9-A121-1581-F06BD34D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20DFE-5A5D-B131-8DAC-C25860ED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853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80BB67-44F1-9463-A90D-82CBC356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9531F-5EAA-3337-FB50-33394E212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A86EB-E12C-D8C6-01E0-29644340F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82BD7-0E19-4E4B-A04B-F35286578ECE}" type="datetimeFigureOut">
              <a:rPr lang="en-CA" smtClean="0"/>
              <a:t>2024-01-26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BBDC7-CB55-544A-8688-3ACC9073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8B4BA-62DB-BEF0-3657-0C754E85B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80ADA-BC72-4E5C-83D2-6300A88874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467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tel:905-874-280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eroseorchestra.org/" TargetMode="External"/><Relationship Id="rId4" Type="http://schemas.openxmlformats.org/officeDocument/2006/relationships/hyperlink" Target="mailto:performingarts@brampton.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D91B840-7841-DC3F-C8AE-A07EB7695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23" y="1600200"/>
            <a:ext cx="5500353" cy="260409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4A1EBD9-B87C-F1F4-CC31-614B5E7E16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89018AF-59A1-A6C5-31C2-CC45A1DFB9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871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E5EFF-1743-D42B-B0E9-494CF10DF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Rose Orchestra: Mission and 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5AF85-4CD6-3214-BF38-49E94DE8279B}"/>
              </a:ext>
            </a:extLst>
          </p:cNvPr>
          <p:cNvSpPr txBox="1"/>
          <p:nvPr/>
        </p:nvSpPr>
        <p:spPr>
          <a:xfrm>
            <a:off x="1210733" y="2590799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Our Mission: </a:t>
            </a:r>
          </a:p>
          <a:p>
            <a:endParaRPr lang="en-US" dirty="0"/>
          </a:p>
          <a:p>
            <a:r>
              <a:rPr lang="en-US" dirty="0"/>
              <a:t>The Rose Orchestra Brampton is a multi-generational organization that brings our community together through the emotional power of live orchestral music.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624B8-E226-0941-90D2-231133AB2CA7}"/>
              </a:ext>
            </a:extLst>
          </p:cNvPr>
          <p:cNvSpPr txBox="1"/>
          <p:nvPr/>
        </p:nvSpPr>
        <p:spPr>
          <a:xfrm>
            <a:off x="5164666" y="208861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Our Vision: </a:t>
            </a:r>
          </a:p>
          <a:p>
            <a:endParaRPr lang="en-US" dirty="0"/>
          </a:p>
          <a:p>
            <a:r>
              <a:rPr lang="en-US" dirty="0"/>
              <a:t>By 2025, the Rose Orchestra will be embraced as a cultural hub by the entire community.  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We will achieve this by: 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Broadening our connections with the community, 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Empowering our artistic expression, and 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Investing in our organizational stability.  </a:t>
            </a:r>
          </a:p>
        </p:txBody>
      </p:sp>
    </p:spTree>
    <p:extLst>
      <p:ext uri="{BB962C8B-B14F-4D97-AF65-F5344CB8AC3E}">
        <p14:creationId xmlns:p14="http://schemas.microsoft.com/office/powerpoint/2010/main" val="19316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90EE5-13C2-466E-8871-2D0713E39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Meet the Rose Orchestra</a:t>
            </a:r>
          </a:p>
        </p:txBody>
      </p:sp>
      <p:pic>
        <p:nvPicPr>
          <p:cNvPr id="5" name="Content Placeholder 4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39672592-B7D3-A49D-6A18-A180622B0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32" y="1336248"/>
            <a:ext cx="7261072" cy="4840715"/>
          </a:xfrm>
        </p:spPr>
      </p:pic>
    </p:spTree>
    <p:extLst>
      <p:ext uri="{BB962C8B-B14F-4D97-AF65-F5344CB8AC3E}">
        <p14:creationId xmlns:p14="http://schemas.microsoft.com/office/powerpoint/2010/main" val="163165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DB07D554-6202-50C4-BF6E-EDCD28E55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4" y="597694"/>
            <a:ext cx="7999626" cy="533308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8ECDF0-BE16-BE29-0470-61A97AD150F4}"/>
              </a:ext>
            </a:extLst>
          </p:cNvPr>
          <p:cNvSpPr txBox="1"/>
          <p:nvPr/>
        </p:nvSpPr>
        <p:spPr>
          <a:xfrm>
            <a:off x="1266825" y="228362"/>
            <a:ext cx="283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Maestro Samuel Tak-ho Tam</a:t>
            </a:r>
          </a:p>
        </p:txBody>
      </p:sp>
    </p:spTree>
    <p:extLst>
      <p:ext uri="{BB962C8B-B14F-4D97-AF65-F5344CB8AC3E}">
        <p14:creationId xmlns:p14="http://schemas.microsoft.com/office/powerpoint/2010/main" val="419070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55A334-2636-A9C6-C901-B8426E8BD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7540" y="709795"/>
            <a:ext cx="8156919" cy="543840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A8481D-7EC0-1490-C068-AE3D2FE78E6D}"/>
              </a:ext>
            </a:extLst>
          </p:cNvPr>
          <p:cNvSpPr txBox="1"/>
          <p:nvPr/>
        </p:nvSpPr>
        <p:spPr>
          <a:xfrm>
            <a:off x="1283009" y="220270"/>
            <a:ext cx="28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Rose Orchestra Brass Section</a:t>
            </a:r>
          </a:p>
        </p:txBody>
      </p:sp>
    </p:spTree>
    <p:extLst>
      <p:ext uri="{BB962C8B-B14F-4D97-AF65-F5344CB8AC3E}">
        <p14:creationId xmlns:p14="http://schemas.microsoft.com/office/powerpoint/2010/main" val="233721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musical instruments&#10;&#10;Description automatically generated">
            <a:extLst>
              <a:ext uri="{FF2B5EF4-FFF2-40B4-BE49-F238E27FC236}">
                <a16:creationId xmlns:a16="http://schemas.microsoft.com/office/drawing/2014/main" id="{B5A03B03-DBDF-AAA7-49E4-10AE22005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t="339" r="9554" b="5897"/>
          <a:stretch/>
        </p:blipFill>
        <p:spPr>
          <a:xfrm rot="5400000">
            <a:off x="6407542" y="513846"/>
            <a:ext cx="5170813" cy="4822853"/>
          </a:xfrm>
          <a:prstGeom prst="rect">
            <a:avLst/>
          </a:prstGeom>
        </p:spPr>
      </p:pic>
      <p:pic>
        <p:nvPicPr>
          <p:cNvPr id="6" name="Content Placeholder 6" descr="A person playing a cello&#10;&#10;Description automatically generated with medium confidence">
            <a:extLst>
              <a:ext uri="{FF2B5EF4-FFF2-40B4-BE49-F238E27FC236}">
                <a16:creationId xmlns:a16="http://schemas.microsoft.com/office/drawing/2014/main" id="{A988C958-5C26-8EE4-7D92-0E3D88504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3668815"/>
            <a:ext cx="2019164" cy="3028746"/>
          </a:xfr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EC7850C-BC2C-9C6A-F181-446E8D189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92" y="339866"/>
            <a:ext cx="4970133" cy="3313704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5778F74-CBA8-0A17-087C-5C00043D9D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23312"/>
          <a:stretch/>
        </p:blipFill>
        <p:spPr>
          <a:xfrm>
            <a:off x="339314" y="3982641"/>
            <a:ext cx="4032778" cy="24010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EA24CB-8142-3373-788C-DBED2B8743B5}"/>
              </a:ext>
            </a:extLst>
          </p:cNvPr>
          <p:cNvSpPr txBox="1"/>
          <p:nvPr/>
        </p:nvSpPr>
        <p:spPr>
          <a:xfrm>
            <a:off x="411492" y="10795"/>
            <a:ext cx="236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The Rosebud Orchestra</a:t>
            </a:r>
          </a:p>
        </p:txBody>
      </p:sp>
    </p:spTree>
    <p:extLst>
      <p:ext uri="{BB962C8B-B14F-4D97-AF65-F5344CB8AC3E}">
        <p14:creationId xmlns:p14="http://schemas.microsoft.com/office/powerpoint/2010/main" val="29689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7970032C-0652-F6A0-C3A3-516D7E9B9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6" y="984738"/>
            <a:ext cx="3792965" cy="5057288"/>
          </a:xfrm>
        </p:spPr>
      </p:pic>
      <p:pic>
        <p:nvPicPr>
          <p:cNvPr id="13" name="Picture 12" descr="A picture containing person, music, bassoon&#10;&#10;Description automatically generated">
            <a:extLst>
              <a:ext uri="{FF2B5EF4-FFF2-40B4-BE49-F238E27FC236}">
                <a16:creationId xmlns:a16="http://schemas.microsoft.com/office/drawing/2014/main" id="{1909FDC3-B540-29CF-14A8-C0399001D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97" y="1609725"/>
            <a:ext cx="2728912" cy="3638549"/>
          </a:xfrm>
          <a:prstGeom prst="rect">
            <a:avLst/>
          </a:prstGeom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7EDCC453-2D42-181E-FBF4-7A9F1BE05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02" y="1115025"/>
            <a:ext cx="3720698" cy="2790524"/>
          </a:xfrm>
          <a:prstGeom prst="rect">
            <a:avLst/>
          </a:prstGeom>
        </p:spPr>
      </p:pic>
      <p:pic>
        <p:nvPicPr>
          <p:cNvPr id="17" name="Picture 16" descr="A person playing a guitar in front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8C296DDB-4889-AE3E-162E-BF4308980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10" y="984738"/>
            <a:ext cx="3040490" cy="4053987"/>
          </a:xfrm>
          <a:prstGeom prst="rect">
            <a:avLst/>
          </a:prstGeom>
        </p:spPr>
      </p:pic>
      <p:pic>
        <p:nvPicPr>
          <p:cNvPr id="19" name="Picture 18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3B591354-3F5F-3B70-32B5-5DF478E99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02" y="3905548"/>
            <a:ext cx="2092894" cy="2790525"/>
          </a:xfrm>
          <a:prstGeom prst="rect">
            <a:avLst/>
          </a:prstGeom>
        </p:spPr>
      </p:pic>
      <p:pic>
        <p:nvPicPr>
          <p:cNvPr id="21" name="Picture 20" descr="A person playing a cello&#10;&#10;Description automatically generated with medium confidence">
            <a:extLst>
              <a:ext uri="{FF2B5EF4-FFF2-40B4-BE49-F238E27FC236}">
                <a16:creationId xmlns:a16="http://schemas.microsoft.com/office/drawing/2014/main" id="{AEDE4877-1DC0-D6B7-76EC-2BAB9E17C4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05" y="3905548"/>
            <a:ext cx="1854610" cy="2472813"/>
          </a:xfrm>
          <a:prstGeom prst="rect">
            <a:avLst/>
          </a:prstGeom>
        </p:spPr>
      </p:pic>
      <p:pic>
        <p:nvPicPr>
          <p:cNvPr id="23" name="Picture 22" descr="A person holding a cello&#10;&#10;Description automatically generated with low confidence">
            <a:extLst>
              <a:ext uri="{FF2B5EF4-FFF2-40B4-BE49-F238E27FC236}">
                <a16:creationId xmlns:a16="http://schemas.microsoft.com/office/drawing/2014/main" id="{99D94F88-4E2E-B1DE-A94E-EDC02E7FB9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15" y="4463845"/>
            <a:ext cx="1743996" cy="2325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24D4C-0197-FD8A-1FB1-E88235E2457B}"/>
              </a:ext>
            </a:extLst>
          </p:cNvPr>
          <p:cNvSpPr txBox="1"/>
          <p:nvPr/>
        </p:nvSpPr>
        <p:spPr>
          <a:xfrm>
            <a:off x="465713" y="615406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Behind the scenes</a:t>
            </a:r>
          </a:p>
        </p:txBody>
      </p:sp>
    </p:spTree>
    <p:extLst>
      <p:ext uri="{BB962C8B-B14F-4D97-AF65-F5344CB8AC3E}">
        <p14:creationId xmlns:p14="http://schemas.microsoft.com/office/powerpoint/2010/main" val="382440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sitting in a theater&#10;&#10;Description automatically generated with low confidence">
            <a:extLst>
              <a:ext uri="{FF2B5EF4-FFF2-40B4-BE49-F238E27FC236}">
                <a16:creationId xmlns:a16="http://schemas.microsoft.com/office/drawing/2014/main" id="{00A54048-8B81-A823-DAC9-AC00C429C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752524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097EB0-FE06-488F-C51C-284502B9B253}"/>
              </a:ext>
            </a:extLst>
          </p:cNvPr>
          <p:cNvSpPr txBox="1"/>
          <p:nvPr/>
        </p:nvSpPr>
        <p:spPr>
          <a:xfrm>
            <a:off x="4685899" y="682610"/>
            <a:ext cx="2820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pc="-15" dirty="0">
                <a:solidFill>
                  <a:srgbClr val="23314D"/>
                </a:solidFill>
                <a:latin typeface="+mj-lt"/>
                <a:cs typeface="Arial"/>
              </a:rPr>
              <a:t>Upcoming Concerts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B330E544-A5E0-73C2-1C27-432D232DEE97}"/>
              </a:ext>
            </a:extLst>
          </p:cNvPr>
          <p:cNvSpPr txBox="1"/>
          <p:nvPr/>
        </p:nvSpPr>
        <p:spPr>
          <a:xfrm>
            <a:off x="4029108" y="1195338"/>
            <a:ext cx="4307019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>
              <a:lnSpc>
                <a:spcPct val="100000"/>
              </a:lnSpc>
              <a:spcBef>
                <a:spcPts val="1470"/>
              </a:spcBef>
            </a:pPr>
            <a:r>
              <a:rPr lang="en-CA" sz="1500" spc="5" dirty="0">
                <a:latin typeface="Arial"/>
                <a:cs typeface="Arial"/>
              </a:rPr>
              <a:t>February 10, 2024	</a:t>
            </a:r>
            <a:r>
              <a:rPr lang="en-CA" sz="1500" i="1" spc="5" dirty="0">
                <a:latin typeface="Arial"/>
                <a:cs typeface="Arial"/>
              </a:rPr>
              <a:t>She Will Be Heard</a:t>
            </a:r>
          </a:p>
          <a:p>
            <a:pPr marL="1270">
              <a:lnSpc>
                <a:spcPct val="100000"/>
              </a:lnSpc>
              <a:spcBef>
                <a:spcPts val="1470"/>
              </a:spcBef>
            </a:pPr>
            <a:r>
              <a:rPr sz="1500" spc="5" dirty="0">
                <a:latin typeface="Arial"/>
                <a:cs typeface="Arial"/>
              </a:rPr>
              <a:t>March </a:t>
            </a:r>
            <a:r>
              <a:rPr sz="1500" spc="-40" dirty="0">
                <a:latin typeface="Arial"/>
                <a:cs typeface="Arial"/>
              </a:rPr>
              <a:t>2</a:t>
            </a:r>
            <a:r>
              <a:rPr lang="en-CA" sz="1500" spc="-40" dirty="0">
                <a:latin typeface="Arial"/>
                <a:cs typeface="Arial"/>
              </a:rPr>
              <a:t>3</a:t>
            </a:r>
            <a:r>
              <a:rPr sz="1500" spc="-40" dirty="0">
                <a:latin typeface="Arial"/>
                <a:cs typeface="Arial"/>
              </a:rPr>
              <a:t>,</a:t>
            </a:r>
            <a:r>
              <a:rPr sz="1500" spc="-1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202</a:t>
            </a:r>
            <a:r>
              <a:rPr lang="en-CA" sz="1500" dirty="0">
                <a:latin typeface="Arial"/>
                <a:cs typeface="Arial"/>
              </a:rPr>
              <a:t>4          </a:t>
            </a:r>
            <a:r>
              <a:rPr lang="en-CA" sz="1500" i="1" dirty="0">
                <a:latin typeface="Arial"/>
                <a:cs typeface="Arial"/>
              </a:rPr>
              <a:t>Rakes, Rogues and Rascals</a:t>
            </a:r>
            <a:endParaRPr sz="1500" i="1" dirty="0">
              <a:latin typeface="Arial"/>
              <a:cs typeface="Arial"/>
            </a:endParaRPr>
          </a:p>
          <a:p>
            <a:pPr marL="1270">
              <a:lnSpc>
                <a:spcPct val="100000"/>
              </a:lnSpc>
              <a:spcBef>
                <a:spcPts val="1470"/>
              </a:spcBef>
            </a:pPr>
            <a:r>
              <a:rPr sz="1500" spc="5" dirty="0">
                <a:latin typeface="Arial"/>
                <a:cs typeface="Arial"/>
              </a:rPr>
              <a:t>April </a:t>
            </a:r>
            <a:r>
              <a:rPr sz="1500" spc="-40" dirty="0">
                <a:latin typeface="Arial"/>
                <a:cs typeface="Arial"/>
              </a:rPr>
              <a:t>2</a:t>
            </a:r>
            <a:r>
              <a:rPr lang="en-CA" sz="1500" spc="-40" dirty="0">
                <a:latin typeface="Arial"/>
                <a:cs typeface="Arial"/>
              </a:rPr>
              <a:t>7</a:t>
            </a:r>
            <a:r>
              <a:rPr sz="1500" spc="-40" dirty="0">
                <a:latin typeface="Arial"/>
                <a:cs typeface="Arial"/>
              </a:rPr>
              <a:t>,</a:t>
            </a:r>
            <a:r>
              <a:rPr sz="1500" spc="-1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202</a:t>
            </a:r>
            <a:r>
              <a:rPr lang="en-CA" sz="1500" dirty="0">
                <a:latin typeface="Arial"/>
                <a:cs typeface="Arial"/>
              </a:rPr>
              <a:t>4             </a:t>
            </a:r>
            <a:r>
              <a:rPr lang="en-CA" sz="1500" i="1" dirty="0" err="1">
                <a:latin typeface="Arial"/>
                <a:cs typeface="Arial"/>
              </a:rPr>
              <a:t>Strollin</a:t>
            </a:r>
            <a:r>
              <a:rPr lang="en-CA" sz="1500" i="1" dirty="0">
                <a:latin typeface="Arial"/>
                <a:cs typeface="Arial"/>
              </a:rPr>
              <a:t>’ Into Summer</a:t>
            </a:r>
            <a:endParaRPr sz="1500" i="1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4F91C-9796-1426-3AE3-9B643EC84EDE}"/>
              </a:ext>
            </a:extLst>
          </p:cNvPr>
          <p:cNvSpPr txBox="1"/>
          <p:nvPr/>
        </p:nvSpPr>
        <p:spPr>
          <a:xfrm>
            <a:off x="3139710" y="2541296"/>
            <a:ext cx="54214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For tickets, contact the box office at The Rose Brampton</a:t>
            </a:r>
          </a:p>
          <a:p>
            <a:endParaRPr lang="en-CA" dirty="0"/>
          </a:p>
          <a:p>
            <a:pPr algn="ctr"/>
            <a:r>
              <a:rPr lang="it-IT" b="1" i="0" cap="all" dirty="0">
                <a:effectLst/>
                <a:latin typeface="Arimo"/>
              </a:rPr>
              <a:t>1 THEATRE LANE</a:t>
            </a:r>
          </a:p>
          <a:p>
            <a:pPr algn="ctr"/>
            <a:r>
              <a:rPr lang="it-IT" b="1" i="0" cap="all" dirty="0">
                <a:effectLst/>
                <a:latin typeface="Arimo"/>
              </a:rPr>
              <a:t>BRAMPTON, ONTARIO  L6V 0A3</a:t>
            </a:r>
          </a:p>
          <a:p>
            <a:pPr algn="ctr"/>
            <a:r>
              <a:rPr lang="it-IT" b="1" i="0" cap="all" dirty="0">
                <a:effectLst/>
                <a:latin typeface="Arimo"/>
              </a:rPr>
              <a:t>BOX OFFICE: </a:t>
            </a:r>
            <a:r>
              <a:rPr lang="it-IT" b="1" i="0" u="none" strike="noStrike" cap="all" dirty="0">
                <a:effectLst/>
                <a:latin typeface="Arim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905-874-2800</a:t>
            </a:r>
            <a:endParaRPr lang="it-IT" b="1" i="0" cap="all" dirty="0">
              <a:effectLst/>
              <a:latin typeface="Arimo"/>
            </a:endParaRPr>
          </a:p>
          <a:p>
            <a:pPr algn="ctr"/>
            <a:r>
              <a:rPr lang="it-IT" b="1" i="0" u="none" strike="noStrike" cap="all" dirty="0">
                <a:effectLst/>
                <a:latin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PERFORMINGARTS@BRAMPTON.CA</a:t>
            </a:r>
            <a:endParaRPr lang="it-IT" b="1" i="0" cap="all" dirty="0">
              <a:effectLst/>
              <a:latin typeface="Arimo"/>
            </a:endParaRPr>
          </a:p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823A8-2817-8610-3ED3-394D20D1A2A8}"/>
              </a:ext>
            </a:extLst>
          </p:cNvPr>
          <p:cNvSpPr txBox="1"/>
          <p:nvPr/>
        </p:nvSpPr>
        <p:spPr>
          <a:xfrm>
            <a:off x="4342218" y="4570213"/>
            <a:ext cx="35075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For information or to get in touch:</a:t>
            </a:r>
          </a:p>
          <a:p>
            <a:endParaRPr lang="en-CA" dirty="0"/>
          </a:p>
          <a:p>
            <a:r>
              <a:rPr lang="en-CA" dirty="0"/>
              <a:t>The Rose Orchestra</a:t>
            </a:r>
          </a:p>
          <a:p>
            <a:r>
              <a:rPr lang="en-CA" dirty="0">
                <a:hlinkClick r:id="rId5"/>
              </a:rPr>
              <a:t>https://www.theroseorchestra.org/</a:t>
            </a:r>
            <a:endParaRPr lang="en-CA" dirty="0"/>
          </a:p>
          <a:p>
            <a:endParaRPr lang="en-CA" dirty="0"/>
          </a:p>
          <a:p>
            <a:r>
              <a:rPr lang="en-CA" dirty="0"/>
              <a:t>info@theroseorchestra.org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8656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5076</TotalTime>
  <Words>356</Words>
  <Application>Microsoft Office PowerPoint</Application>
  <PresentationFormat>Widescreen</PresentationFormat>
  <Paragraphs>70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Arimo</vt:lpstr>
      <vt:lpstr>Calibri</vt:lpstr>
      <vt:lpstr>Calibri Light</vt:lpstr>
      <vt:lpstr>Office Theme</vt:lpstr>
      <vt:lpstr> </vt:lpstr>
      <vt:lpstr>The Rose Orchestra: Mission and Vision</vt:lpstr>
      <vt:lpstr>Meet the Rose Orchestra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 and Feeding</dc:title>
  <dc:creator>James Retallack</dc:creator>
  <cp:lastModifiedBy>Helen Graham</cp:lastModifiedBy>
  <cp:revision>466</cp:revision>
  <cp:lastPrinted>2023-10-17T00:27:33Z</cp:lastPrinted>
  <dcterms:created xsi:type="dcterms:W3CDTF">2023-02-23T22:27:20Z</dcterms:created>
  <dcterms:modified xsi:type="dcterms:W3CDTF">2024-01-28T22:05:38Z</dcterms:modified>
</cp:coreProperties>
</file>